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60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C4BD4-843E-4255-9F47-F9058EDF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01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696E-F207-403C-A45F-0F9B580B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1883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8531-54D7-4AAA-ADC6-AE42314F9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36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6975-90B8-43A8-934B-29D61C40A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030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9D96-0C5C-4F1D-BB7C-AAF6EA9A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96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380C-22C5-4C49-A3A9-C884CAB38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901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3949-5C8D-49E9-90B9-E9799B46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222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3778-118B-4719-BA5E-1C0A03E0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1674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3B2C-71F4-4A6E-BBA1-CC45575CE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367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F753-C6C0-4A0F-A2CE-C1B13BB05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242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2225-5785-4BA8-B96F-95BD7CB5E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124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9A64F663-990C-48D7-AEF4-A0E5A16DC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60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4343400"/>
            <a:ext cx="3048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078882" cy="6846570"/>
          </a:xfrm>
        </p:spPr>
      </p:pic>
    </p:spTree>
    <p:extLst>
      <p:ext uri="{BB962C8B-B14F-4D97-AF65-F5344CB8AC3E}">
        <p14:creationId xmlns:p14="http://schemas.microsoft.com/office/powerpoint/2010/main" val="14955613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53200" cy="6997959"/>
          </a:xfrm>
        </p:spPr>
      </p:pic>
    </p:spTree>
    <p:extLst>
      <p:ext uri="{BB962C8B-B14F-4D97-AF65-F5344CB8AC3E}">
        <p14:creationId xmlns:p14="http://schemas.microsoft.com/office/powerpoint/2010/main" val="1996061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6781800" cy="6781800"/>
          </a:xfrm>
        </p:spPr>
      </p:pic>
    </p:spTree>
    <p:extLst>
      <p:ext uri="{BB962C8B-B14F-4D97-AF65-F5344CB8AC3E}">
        <p14:creationId xmlns:p14="http://schemas.microsoft.com/office/powerpoint/2010/main" val="12140385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627063" algn="just" eaLnBrk="1" hangingPunct="1">
              <a:buNone/>
            </a:pPr>
            <a:r>
              <a:rPr lang="en-US" sz="3200" dirty="0" smtClean="0"/>
              <a:t>N</a:t>
            </a:r>
            <a:r>
              <a:rPr lang="vi-VN" sz="3200" dirty="0" smtClean="0"/>
              <a:t>gày </a:t>
            </a:r>
            <a:r>
              <a:rPr lang="vi-VN" sz="3200" dirty="0"/>
              <a:t>30/12/2019, Chính phủ ban hành Nghị định số 100/2019/NĐ-CP </a:t>
            </a:r>
            <a:r>
              <a:rPr lang="vi-VN" sz="3200" dirty="0" smtClean="0"/>
              <a:t>về </a:t>
            </a:r>
            <a:r>
              <a:rPr lang="vi-VN" sz="3200" dirty="0"/>
              <a:t>xử lý vi phạm hành chính trong lĩnh vực giao thông đường bộ và đường </a:t>
            </a:r>
            <a:r>
              <a:rPr lang="vi-VN" sz="3200" dirty="0" smtClean="0"/>
              <a:t>sắt</a:t>
            </a:r>
            <a:r>
              <a:rPr lang="en-US" sz="3200" dirty="0" smtClean="0"/>
              <a:t>. </a:t>
            </a:r>
            <a:r>
              <a:rPr lang="en-US" sz="3200" dirty="0" err="1" smtClean="0"/>
              <a:t>Nghị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100/2019/NĐ-CP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01/01/2020.</a:t>
            </a:r>
            <a:endParaRPr lang="en-US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763000" cy="6858000"/>
          </a:xfrm>
        </p:spPr>
      </p:pic>
    </p:spTree>
    <p:extLst>
      <p:ext uri="{BB962C8B-B14F-4D97-AF65-F5344CB8AC3E}">
        <p14:creationId xmlns:p14="http://schemas.microsoft.com/office/powerpoint/2010/main" val="24906042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97762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546" cy="6858000"/>
          </a:xfrm>
        </p:spPr>
      </p:pic>
    </p:spTree>
    <p:extLst>
      <p:ext uri="{BB962C8B-B14F-4D97-AF65-F5344CB8AC3E}">
        <p14:creationId xmlns:p14="http://schemas.microsoft.com/office/powerpoint/2010/main" val="503353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69"/>
          </a:xfrm>
        </p:spPr>
      </p:pic>
    </p:spTree>
    <p:extLst>
      <p:ext uri="{BB962C8B-B14F-4D97-AF65-F5344CB8AC3E}">
        <p14:creationId xmlns:p14="http://schemas.microsoft.com/office/powerpoint/2010/main" val="30210618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220200" cy="6841620"/>
          </a:xfrm>
        </p:spPr>
      </p:pic>
    </p:spTree>
    <p:extLst>
      <p:ext uri="{BB962C8B-B14F-4D97-AF65-F5344CB8AC3E}">
        <p14:creationId xmlns:p14="http://schemas.microsoft.com/office/powerpoint/2010/main" val="157037068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304800"/>
            <a:ext cx="9133281" cy="6324600"/>
          </a:xfrm>
        </p:spPr>
      </p:pic>
    </p:spTree>
    <p:extLst>
      <p:ext uri="{BB962C8B-B14F-4D97-AF65-F5344CB8AC3E}">
        <p14:creationId xmlns:p14="http://schemas.microsoft.com/office/powerpoint/2010/main" val="75651775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971935" cy="5867400"/>
          </a:xfrm>
        </p:spPr>
      </p:pic>
    </p:spTree>
    <p:extLst>
      <p:ext uri="{BB962C8B-B14F-4D97-AF65-F5344CB8AC3E}">
        <p14:creationId xmlns:p14="http://schemas.microsoft.com/office/powerpoint/2010/main" val="429125062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261</TotalTime>
  <Words>41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Linh</dc:creator>
  <cp:lastModifiedBy>Windows User</cp:lastModifiedBy>
  <cp:revision>39</cp:revision>
  <dcterms:created xsi:type="dcterms:W3CDTF">2011-06-27T07:09:09Z</dcterms:created>
  <dcterms:modified xsi:type="dcterms:W3CDTF">2020-07-31T02:05:05Z</dcterms:modified>
</cp:coreProperties>
</file>